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456" r:id="rId2"/>
    <p:sldId id="467" r:id="rId3"/>
    <p:sldId id="472" r:id="rId4"/>
    <p:sldId id="486" r:id="rId5"/>
    <p:sldId id="487" r:id="rId6"/>
    <p:sldId id="492" r:id="rId7"/>
    <p:sldId id="491" r:id="rId8"/>
    <p:sldId id="493" r:id="rId9"/>
    <p:sldId id="503" r:id="rId10"/>
    <p:sldId id="504" r:id="rId11"/>
    <p:sldId id="505" r:id="rId12"/>
    <p:sldId id="489" r:id="rId13"/>
    <p:sldId id="488" r:id="rId14"/>
    <p:sldId id="490" r:id="rId15"/>
    <p:sldId id="495" r:id="rId16"/>
    <p:sldId id="494" r:id="rId17"/>
    <p:sldId id="496" r:id="rId18"/>
    <p:sldId id="497" r:id="rId19"/>
    <p:sldId id="498" r:id="rId20"/>
    <p:sldId id="499" r:id="rId21"/>
    <p:sldId id="501" r:id="rId22"/>
    <p:sldId id="500" r:id="rId23"/>
    <p:sldId id="502" r:id="rId24"/>
    <p:sldId id="506" r:id="rId25"/>
    <p:sldId id="507" r:id="rId26"/>
    <p:sldId id="512" r:id="rId27"/>
    <p:sldId id="513" r:id="rId28"/>
    <p:sldId id="508" r:id="rId29"/>
    <p:sldId id="514" r:id="rId30"/>
    <p:sldId id="515" r:id="rId31"/>
    <p:sldId id="516" r:id="rId32"/>
    <p:sldId id="517" r:id="rId33"/>
    <p:sldId id="518" r:id="rId34"/>
    <p:sldId id="519" r:id="rId35"/>
    <p:sldId id="520" r:id="rId36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/>
              <a:t>Cory Casanave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Information Modeling for Federation</a:t>
            </a:r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52" y="2882777"/>
            <a:ext cx="4095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and Overlapping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Profile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 err="1" smtClean="0"/>
              <a:t>ObjectIntersectionOf</a:t>
            </a:r>
            <a:r>
              <a:rPr lang="en-US" dirty="0" smtClean="0"/>
              <a:t>(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                </a:t>
            </a:r>
            <a:r>
              <a:rPr lang="en-US" dirty="0" err="1" smtClean="0"/>
              <a:t>ObjectMinCardinality</a:t>
            </a:r>
            <a:r>
              <a:rPr lang="en-US" dirty="0" smtClean="0"/>
              <a:t>(1 :has :Dog) </a:t>
            </a:r>
            <a:r>
              <a:rPr lang="en-US" dirty="0" err="1" smtClean="0"/>
              <a:t>ObjectAllValuesFrom</a:t>
            </a:r>
            <a:r>
              <a:rPr lang="en-US" dirty="0" smtClean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0417" b="-20417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Subproperties</a:t>
            </a:r>
            <a:r>
              <a:rPr lang="en-US" dirty="0" smtClean="0"/>
              <a:t>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6" b="-216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Subproperties</a:t>
            </a:r>
            <a:r>
              <a:rPr lang="en-US" dirty="0"/>
              <a:t>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9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</a:t>
            </a:r>
            <a:r>
              <a:rPr lang="en-US" dirty="0" smtClean="0"/>
              <a:t>Quantification, Union, and </a:t>
            </a:r>
            <a:r>
              <a:rPr lang="en-US" dirty="0" err="1" smtClean="0"/>
              <a:t>Subproperties</a:t>
            </a:r>
            <a:r>
              <a:rPr lang="en-US" dirty="0" smtClean="0"/>
              <a:t> 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3790" r="-23790"/>
          <a:stretch>
            <a:fillRect/>
          </a:stretch>
        </p:blipFill>
        <p:spPr>
          <a:xfrm>
            <a:off x="-44011" y="1219200"/>
            <a:ext cx="8883211" cy="5463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 Properties and Annotations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9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Logan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SIMF Conceptual Modeling Profile</a:t>
            </a:r>
          </a:p>
        </p:txBody>
      </p:sp>
    </p:spTree>
    <p:extLst>
      <p:ext uri="{BB962C8B-B14F-4D97-AF65-F5344CB8AC3E}">
        <p14:creationId xmlns:p14="http://schemas.microsoft.com/office/powerpoint/2010/main" val="25433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0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/ontology/Library&gt;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LibraryBranch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Declaration(Class(:Periodical))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(:lends))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LibraryBranch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:lends </a:t>
            </a:r>
            <a:r>
              <a:rPr lang="en-US" dirty="0" err="1"/>
              <a:t>ObjectUnionOf</a:t>
            </a:r>
            <a:r>
              <a:rPr lang="en-US" dirty="0"/>
              <a:t>(:Periodical :Book)))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(:description))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AnnotationProperty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AnnotationPropertyDomain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AnnotationPropertyRange</a:t>
            </a:r>
            <a:r>
              <a:rPr lang="en-US" dirty="0"/>
              <a:t>(:</a:t>
            </a:r>
            <a:r>
              <a:rPr lang="en-US" dirty="0" err="1"/>
              <a:t>branchEntryDate</a:t>
            </a:r>
            <a:r>
              <a:rPr lang="en-US" dirty="0"/>
              <a:t>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InverseObjectProperties</a:t>
            </a:r>
            <a:r>
              <a:rPr lang="en-US" dirty="0"/>
              <a:t>(:lends :</a:t>
            </a:r>
            <a:r>
              <a:rPr lang="en-US" dirty="0" err="1"/>
              <a:t>lentBy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(:lends :</a:t>
            </a:r>
            <a:r>
              <a:rPr lang="en-US" dirty="0" err="1"/>
              <a:t>LibraryBranch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(:lends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</a:t>
            </a:r>
            <a:r>
              <a:rPr lang="en-US" dirty="0" err="1"/>
              <a:t>ObjectUnionOf</a:t>
            </a:r>
            <a:r>
              <a:rPr lang="en-US" dirty="0"/>
              <a:t>(:Periodical :Book))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lentBy</a:t>
            </a:r>
            <a:r>
              <a:rPr lang="en-US" dirty="0"/>
              <a:t> :</a:t>
            </a:r>
            <a:r>
              <a:rPr lang="en-US" dirty="0" err="1"/>
              <a:t>LibraryBranch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AnnotationAssertion</a:t>
            </a:r>
            <a:r>
              <a:rPr lang="en-US" dirty="0" smtClean="0"/>
              <a:t>(:description :</a:t>
            </a:r>
            <a:r>
              <a:rPr lang="en-US" dirty="0" err="1" smtClean="0"/>
              <a:t>LibraryBranch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        </a:t>
            </a:r>
            <a:r>
              <a:rPr lang="en-US" dirty="0"/>
              <a:t>"A building where Books or Periodicals may be read or </a:t>
            </a:r>
            <a:r>
              <a:rPr lang="en-US" dirty="0" err="1"/>
              <a:t>borrowed."@en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Annotation Properties and Annotations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9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120" b="-15120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Class and Roles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3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Association Class and Roles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7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19200"/>
            <a:ext cx="7680960" cy="4968240"/>
          </a:xfrm>
        </p:spPr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AssnClassOWLReification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Declaration(Class(:Control))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ControlledEntity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ControllingActor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Declaration(Class(:Entity))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Declaration(Class(:Resource))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ResponsiblePerformer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Declaration(Class(:Role))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Declaration(Class(:Situation))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TimePoint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Declaration(Class(:Timeframe))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(:Control :Situation)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ControlledEntity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ControlledEntity</a:t>
            </a:r>
            <a:r>
              <a:rPr lang="en-US" dirty="0"/>
              <a:t>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:Resource))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ControllingActor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ControllingActor</a:t>
            </a:r>
            <a:r>
              <a:rPr lang="en-US" dirty="0"/>
              <a:t>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</a:t>
            </a:r>
            <a:r>
              <a:rPr lang="en-US" dirty="0" err="1"/>
              <a:t>ResponsiblePerformer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(:Resource :Entity)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(:Situation </a:t>
            </a:r>
            <a:r>
              <a:rPr lang="en-US" dirty="0" err="1"/>
              <a:t>ObjectAllValuesFrom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 :Timeframe))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(:plays))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DataProperty</a:t>
            </a:r>
            <a:r>
              <a:rPr lang="en-US" dirty="0"/>
              <a:t>(:value))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Datatype</a:t>
            </a:r>
            <a:r>
              <a:rPr lang="en-US" dirty="0"/>
              <a:t>(</a:t>
            </a:r>
            <a:r>
              <a:rPr lang="en-US" dirty="0" err="1"/>
              <a:t>xsd:Date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endsOn</a:t>
            </a:r>
            <a:r>
              <a:rPr lang="en-US" dirty="0"/>
              <a:t>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 :Control) 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hasControlOver</a:t>
            </a:r>
            <a:r>
              <a:rPr lang="en-US" dirty="0"/>
              <a:t> :</a:t>
            </a:r>
            <a:r>
              <a:rPr lang="en-US" dirty="0" err="1"/>
              <a:t>ControlledEntity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hasTimeframe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 :Control)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isControlledBy</a:t>
            </a:r>
            <a:r>
              <a:rPr lang="en-US" dirty="0"/>
              <a:t> :</a:t>
            </a:r>
            <a:r>
              <a:rPr lang="en-US" dirty="0" err="1"/>
              <a:t>ControllingActor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playedBy</a:t>
            </a:r>
            <a:r>
              <a:rPr lang="en-US" dirty="0"/>
              <a:t>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(:plays :Role)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ObjectPropertyDomain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 :Timeframe)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/>
              <a:t>startsOn</a:t>
            </a:r>
            <a:r>
              <a:rPr lang="en-US" dirty="0"/>
              <a:t>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DataPropertyDomain</a:t>
            </a:r>
            <a:r>
              <a:rPr lang="en-US" dirty="0"/>
              <a:t>(:value :</a:t>
            </a:r>
            <a:r>
              <a:rPr lang="en-US" dirty="0" err="1"/>
              <a:t>TimePoint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DataPropertyRange</a:t>
            </a:r>
            <a:r>
              <a:rPr lang="en-US" dirty="0"/>
              <a:t>(:value </a:t>
            </a:r>
            <a:r>
              <a:rPr lang="en-US" dirty="0" err="1"/>
              <a:t>xsd:Date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Class and Roles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6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Class and Roles </a:t>
            </a:r>
            <a:r>
              <a:rPr lang="en-US" dirty="0" smtClean="0"/>
              <a:t>(Profile)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55" b="-10655"/>
          <a:stretch>
            <a:fillRect/>
          </a:stretch>
        </p:blipFill>
        <p:spPr>
          <a:xfrm>
            <a:off x="76200" y="1293139"/>
            <a:ext cx="8991600" cy="5530548"/>
          </a:xfrm>
        </p:spPr>
      </p:pic>
    </p:spTree>
    <p:extLst>
      <p:ext uri="{BB962C8B-B14F-4D97-AF65-F5344CB8AC3E}">
        <p14:creationId xmlns:p14="http://schemas.microsoft.com/office/powerpoint/2010/main" val="206445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15039"/>
              <a:gd name="adj4" fmla="val -237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11576</TotalTime>
  <Words>1905</Words>
  <Application>Microsoft Macintosh PowerPoint</Application>
  <PresentationFormat>On-screen Show (4:3)</PresentationFormat>
  <Paragraphs>311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Mylar</vt:lpstr>
      <vt:lpstr>Semantic Information Modeling for Federation</vt:lpstr>
      <vt:lpstr>Conceptual Model Profile</vt:lpstr>
      <vt:lpstr>SIMF Conceptual Modeling Profile</vt:lpstr>
      <vt:lpstr>Overview</vt:lpstr>
      <vt:lpstr>Extension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Disjoint (Model)</vt:lpstr>
      <vt:lpstr>Incomplete and Disjoint (MM Instances)</vt:lpstr>
      <vt:lpstr>Incomplete and Disjoint (OWL)</vt:lpstr>
      <vt:lpstr>Incomplete and Overlapping (Model)</vt:lpstr>
      <vt:lpstr>Incomplete and Overlapping (MM Instances)</vt:lpstr>
      <vt:lpstr>Incomplete and Overlapping (OWL)</vt:lpstr>
      <vt:lpstr>Complete and Disjoint (Model)</vt:lpstr>
      <vt:lpstr>Complete and Disjoint (MM Instances)</vt:lpstr>
      <vt:lpstr>Complete and Disjoint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Subproperties (Model)</vt:lpstr>
      <vt:lpstr>Subproperties (MM Instances)</vt:lpstr>
      <vt:lpstr>Existential Quantification, Union, and Subproperties (OWL)</vt:lpstr>
      <vt:lpstr>Annotation Properties and Annotations (Model)</vt:lpstr>
      <vt:lpstr>Annotation Properties and Annotations (MM Instances)</vt:lpstr>
      <vt:lpstr>Annotation Properties and Annotations (OWL)</vt:lpstr>
      <vt:lpstr>Association Class and Roles (Model)</vt:lpstr>
      <vt:lpstr>Association Class and Roles (MM Instances)</vt:lpstr>
      <vt:lpstr>Association Class and Roles (OWL)</vt:lpstr>
      <vt:lpstr>Association Class and Roles (Profile)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568</cp:revision>
  <cp:lastPrinted>2011-10-30T17:23:59Z</cp:lastPrinted>
  <dcterms:created xsi:type="dcterms:W3CDTF">2011-03-23T03:11:03Z</dcterms:created>
  <dcterms:modified xsi:type="dcterms:W3CDTF">2016-06-21T17:51:46Z</dcterms:modified>
</cp:coreProperties>
</file>